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74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BB57-7A6C-4987-98C8-7CD30BD34F5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5CC-3A19-495E-932E-B827025F8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8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BB57-7A6C-4987-98C8-7CD30BD34F5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5CC-3A19-495E-932E-B827025F8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BB57-7A6C-4987-98C8-7CD30BD34F5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5CC-3A19-495E-932E-B827025F8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5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BB57-7A6C-4987-98C8-7CD30BD34F5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5CC-3A19-495E-932E-B827025F8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1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BB57-7A6C-4987-98C8-7CD30BD34F5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5CC-3A19-495E-932E-B827025F8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9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BB57-7A6C-4987-98C8-7CD30BD34F5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5CC-3A19-495E-932E-B827025F8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2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BB57-7A6C-4987-98C8-7CD30BD34F5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5CC-3A19-495E-932E-B827025F8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6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BB57-7A6C-4987-98C8-7CD30BD34F5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5CC-3A19-495E-932E-B827025F8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0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BB57-7A6C-4987-98C8-7CD30BD34F5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5CC-3A19-495E-932E-B827025F8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3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BB57-7A6C-4987-98C8-7CD30BD34F5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5CC-3A19-495E-932E-B827025F8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4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BB57-7A6C-4987-98C8-7CD30BD34F5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5CC-3A19-495E-932E-B827025F8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63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ABB57-7A6C-4987-98C8-7CD30BD34F5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FA5CC-3A19-495E-932E-B827025F8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3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37" y="188640"/>
            <a:ext cx="1736530" cy="18841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73085" y="4221088"/>
            <a:ext cx="77476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команду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«Батарейка»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и ПРОЕКТ…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144" y="2121390"/>
            <a:ext cx="8863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МБОУ Кольская СОШ №2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12238" y="3044720"/>
            <a:ext cx="5133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представляет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375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327" y="4869161"/>
            <a:ext cx="9255328" cy="19888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931" y="764704"/>
            <a:ext cx="8730274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Сканер проходит полную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окружность 360 градусов,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поделенную на 36 секторов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по 10 градусов и строит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диаграмму удаленности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отраженных объектов на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экране </a:t>
            </a:r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LegoBrick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7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5877" y="1658063"/>
            <a:ext cx="860844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Все данные сохраняются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в памяти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EV3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 в файле</a:t>
            </a:r>
          </a:p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datafile.rtf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и доступны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для последующей обработки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836712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0" y="988873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9600"/>
            <a:ext cx="1219200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81"/>
          <a:stretch/>
        </p:blipFill>
        <p:spPr>
          <a:xfrm>
            <a:off x="6175309" y="4423265"/>
            <a:ext cx="3048426" cy="243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5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0" y="836712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0" y="988873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" y="265132"/>
            <a:ext cx="1905266" cy="11431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13799" y="3960795"/>
            <a:ext cx="2025750" cy="2301966"/>
            <a:chOff x="5327363" y="1412776"/>
            <a:chExt cx="2340981" cy="268005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084168" y="1412776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>
              <a:stCxn id="8" idx="3"/>
              <a:endCxn id="10" idx="1"/>
            </p:cNvCxnSpPr>
            <p:nvPr/>
          </p:nvCxnSpPr>
          <p:spPr>
            <a:xfrm>
              <a:off x="6156176" y="1448780"/>
              <a:ext cx="288032" cy="167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6444208" y="158002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>
              <a:stCxn id="10" idx="2"/>
              <a:endCxn id="12" idx="0"/>
            </p:cNvCxnSpPr>
            <p:nvPr/>
          </p:nvCxnSpPr>
          <p:spPr>
            <a:xfrm>
              <a:off x="6480212" y="1652030"/>
              <a:ext cx="0" cy="2602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6444208" y="1912286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596336" y="2144307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43876" y="2768555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959622" y="288542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07872" y="3078263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endCxn id="13" idx="1"/>
            </p:cNvCxnSpPr>
            <p:nvPr/>
          </p:nvCxnSpPr>
          <p:spPr>
            <a:xfrm>
              <a:off x="6520749" y="1948290"/>
              <a:ext cx="1075587" cy="232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13" idx="2"/>
              <a:endCxn id="14" idx="3"/>
            </p:cNvCxnSpPr>
            <p:nvPr/>
          </p:nvCxnSpPr>
          <p:spPr>
            <a:xfrm flipH="1">
              <a:off x="6915884" y="2216315"/>
              <a:ext cx="716456" cy="5882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endCxn id="15" idx="1"/>
            </p:cNvCxnSpPr>
            <p:nvPr/>
          </p:nvCxnSpPr>
          <p:spPr>
            <a:xfrm>
              <a:off x="6904465" y="2818768"/>
              <a:ext cx="55157" cy="102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endCxn id="16" idx="3"/>
            </p:cNvCxnSpPr>
            <p:nvPr/>
          </p:nvCxnSpPr>
          <p:spPr>
            <a:xfrm flipH="1">
              <a:off x="6879880" y="2958753"/>
              <a:ext cx="95694" cy="155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084168" y="3096265"/>
              <a:ext cx="0" cy="1080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6020544" y="3150271"/>
              <a:ext cx="135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6850463" y="3573016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461653" y="373597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372200" y="4020823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949684" y="3571044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724128" y="3528919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>
              <a:stCxn id="16" idx="2"/>
              <a:endCxn id="23" idx="0"/>
            </p:cNvCxnSpPr>
            <p:nvPr/>
          </p:nvCxnSpPr>
          <p:spPr>
            <a:xfrm>
              <a:off x="6843876" y="3150271"/>
              <a:ext cx="42591" cy="422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endCxn id="24" idx="3"/>
            </p:cNvCxnSpPr>
            <p:nvPr/>
          </p:nvCxnSpPr>
          <p:spPr>
            <a:xfrm flipH="1">
              <a:off x="6533661" y="3609020"/>
              <a:ext cx="306917" cy="1629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endCxn id="25" idx="0"/>
            </p:cNvCxnSpPr>
            <p:nvPr/>
          </p:nvCxnSpPr>
          <p:spPr>
            <a:xfrm flipH="1">
              <a:off x="6408204" y="3816962"/>
              <a:ext cx="85809" cy="203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>
              <a:endCxn id="26" idx="3"/>
            </p:cNvCxnSpPr>
            <p:nvPr/>
          </p:nvCxnSpPr>
          <p:spPr>
            <a:xfrm flipH="1" flipV="1">
              <a:off x="6021692" y="3607048"/>
              <a:ext cx="340623" cy="429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endCxn id="27" idx="3"/>
            </p:cNvCxnSpPr>
            <p:nvPr/>
          </p:nvCxnSpPr>
          <p:spPr>
            <a:xfrm flipH="1" flipV="1">
              <a:off x="5796136" y="3564923"/>
              <a:ext cx="144146" cy="381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endCxn id="34" idx="2"/>
            </p:cNvCxnSpPr>
            <p:nvPr/>
          </p:nvCxnSpPr>
          <p:spPr>
            <a:xfrm flipH="1" flipV="1">
              <a:off x="5688124" y="3445607"/>
              <a:ext cx="36004" cy="77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/>
            <p:cNvSpPr/>
            <p:nvPr/>
          </p:nvSpPr>
          <p:spPr>
            <a:xfrm>
              <a:off x="5652120" y="3373599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508104" y="3253727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436096" y="3137401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403143" y="2969634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442198" y="2798089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327363" y="2696547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/>
            <p:cNvCxnSpPr>
              <a:stCxn id="34" idx="1"/>
            </p:cNvCxnSpPr>
            <p:nvPr/>
          </p:nvCxnSpPr>
          <p:spPr>
            <a:xfrm flipH="1" flipV="1">
              <a:off x="5580112" y="3322862"/>
              <a:ext cx="72008" cy="86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 flipV="1">
              <a:off x="5506228" y="3165495"/>
              <a:ext cx="36004" cy="77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stCxn id="36" idx="0"/>
            </p:cNvCxnSpPr>
            <p:nvPr/>
          </p:nvCxnSpPr>
          <p:spPr>
            <a:xfrm flipH="1" flipV="1">
              <a:off x="5439147" y="3041643"/>
              <a:ext cx="32953" cy="95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37" idx="0"/>
            </p:cNvCxnSpPr>
            <p:nvPr/>
          </p:nvCxnSpPr>
          <p:spPr>
            <a:xfrm flipV="1">
              <a:off x="5439147" y="2867574"/>
              <a:ext cx="31077" cy="102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 flipV="1">
              <a:off x="5405245" y="2726996"/>
              <a:ext cx="36004" cy="77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>
              <a:off x="5388656" y="2511665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478445" y="2348880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670122" y="227687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730309" y="2012070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943586" y="2105385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39" idx="0"/>
            </p:cNvCxnSpPr>
            <p:nvPr/>
          </p:nvCxnSpPr>
          <p:spPr>
            <a:xfrm flipV="1">
              <a:off x="5363367" y="2583674"/>
              <a:ext cx="39776" cy="1128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5468328" y="2424525"/>
              <a:ext cx="39776" cy="1128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>
              <a:stCxn id="46" idx="3"/>
            </p:cNvCxnSpPr>
            <p:nvPr/>
          </p:nvCxnSpPr>
          <p:spPr>
            <a:xfrm flipV="1">
              <a:off x="5550453" y="2292444"/>
              <a:ext cx="119669" cy="92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>
              <a:stCxn id="47" idx="3"/>
            </p:cNvCxnSpPr>
            <p:nvPr/>
          </p:nvCxnSpPr>
          <p:spPr>
            <a:xfrm flipV="1">
              <a:off x="5742130" y="2120957"/>
              <a:ext cx="198152" cy="1919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>
              <a:endCxn id="49" idx="0"/>
            </p:cNvCxnSpPr>
            <p:nvPr/>
          </p:nvCxnSpPr>
          <p:spPr>
            <a:xfrm>
              <a:off x="5804710" y="2064301"/>
              <a:ext cx="174880" cy="410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stCxn id="48" idx="0"/>
            </p:cNvCxnSpPr>
            <p:nvPr/>
          </p:nvCxnSpPr>
          <p:spPr>
            <a:xfrm flipV="1">
              <a:off x="5766313" y="1448781"/>
              <a:ext cx="316186" cy="5632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3082638" y="4422901"/>
            <a:ext cx="1702996" cy="1788732"/>
            <a:chOff x="5327363" y="1412776"/>
            <a:chExt cx="2340981" cy="2680055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084168" y="1412776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/>
            <p:cNvCxnSpPr>
              <a:stCxn id="57" idx="3"/>
              <a:endCxn id="59" idx="1"/>
            </p:cNvCxnSpPr>
            <p:nvPr/>
          </p:nvCxnSpPr>
          <p:spPr>
            <a:xfrm>
              <a:off x="6156176" y="1448780"/>
              <a:ext cx="288032" cy="167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Прямоугольник 58"/>
            <p:cNvSpPr/>
            <p:nvPr/>
          </p:nvSpPr>
          <p:spPr>
            <a:xfrm>
              <a:off x="6444208" y="158002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0" name="Прямая соединительная линия 59"/>
            <p:cNvCxnSpPr>
              <a:stCxn id="59" idx="2"/>
              <a:endCxn id="61" idx="0"/>
            </p:cNvCxnSpPr>
            <p:nvPr/>
          </p:nvCxnSpPr>
          <p:spPr>
            <a:xfrm>
              <a:off x="6480212" y="1652030"/>
              <a:ext cx="0" cy="2602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Прямоугольник 60"/>
            <p:cNvSpPr/>
            <p:nvPr/>
          </p:nvSpPr>
          <p:spPr>
            <a:xfrm>
              <a:off x="6444208" y="1912286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596336" y="2144307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843876" y="2768555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6959622" y="288542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807872" y="3078263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6" name="Прямая соединительная линия 65"/>
            <p:cNvCxnSpPr>
              <a:endCxn id="62" idx="1"/>
            </p:cNvCxnSpPr>
            <p:nvPr/>
          </p:nvCxnSpPr>
          <p:spPr>
            <a:xfrm>
              <a:off x="6520749" y="1948290"/>
              <a:ext cx="1075587" cy="232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stCxn id="62" idx="2"/>
              <a:endCxn id="63" idx="3"/>
            </p:cNvCxnSpPr>
            <p:nvPr/>
          </p:nvCxnSpPr>
          <p:spPr>
            <a:xfrm flipH="1">
              <a:off x="6915884" y="2216315"/>
              <a:ext cx="716456" cy="5882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64" idx="1"/>
            </p:cNvCxnSpPr>
            <p:nvPr/>
          </p:nvCxnSpPr>
          <p:spPr>
            <a:xfrm>
              <a:off x="6904465" y="2818768"/>
              <a:ext cx="55157" cy="102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65" idx="3"/>
            </p:cNvCxnSpPr>
            <p:nvPr/>
          </p:nvCxnSpPr>
          <p:spPr>
            <a:xfrm flipH="1">
              <a:off x="6879880" y="2958753"/>
              <a:ext cx="95694" cy="155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6084168" y="3096265"/>
              <a:ext cx="0" cy="1080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6020544" y="3150271"/>
              <a:ext cx="135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Прямоугольник 71"/>
            <p:cNvSpPr/>
            <p:nvPr/>
          </p:nvSpPr>
          <p:spPr>
            <a:xfrm>
              <a:off x="6850463" y="3573016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6461653" y="373597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372200" y="4020823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949684" y="3571044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724128" y="3528919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7" name="Прямая соединительная линия 76"/>
            <p:cNvCxnSpPr>
              <a:stCxn id="65" idx="2"/>
              <a:endCxn id="72" idx="0"/>
            </p:cNvCxnSpPr>
            <p:nvPr/>
          </p:nvCxnSpPr>
          <p:spPr>
            <a:xfrm>
              <a:off x="6843876" y="3150271"/>
              <a:ext cx="42591" cy="422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>
              <a:endCxn id="73" idx="3"/>
            </p:cNvCxnSpPr>
            <p:nvPr/>
          </p:nvCxnSpPr>
          <p:spPr>
            <a:xfrm flipH="1">
              <a:off x="6533661" y="3609020"/>
              <a:ext cx="306917" cy="1629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>
              <a:endCxn id="74" idx="0"/>
            </p:cNvCxnSpPr>
            <p:nvPr/>
          </p:nvCxnSpPr>
          <p:spPr>
            <a:xfrm flipH="1">
              <a:off x="6408204" y="3816962"/>
              <a:ext cx="85809" cy="203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endCxn id="75" idx="3"/>
            </p:cNvCxnSpPr>
            <p:nvPr/>
          </p:nvCxnSpPr>
          <p:spPr>
            <a:xfrm flipH="1" flipV="1">
              <a:off x="6021692" y="3607048"/>
              <a:ext cx="340623" cy="429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endCxn id="76" idx="3"/>
            </p:cNvCxnSpPr>
            <p:nvPr/>
          </p:nvCxnSpPr>
          <p:spPr>
            <a:xfrm flipH="1" flipV="1">
              <a:off x="5796136" y="3564923"/>
              <a:ext cx="144146" cy="381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endCxn id="83" idx="2"/>
            </p:cNvCxnSpPr>
            <p:nvPr/>
          </p:nvCxnSpPr>
          <p:spPr>
            <a:xfrm flipH="1" flipV="1">
              <a:off x="5688124" y="3445607"/>
              <a:ext cx="36004" cy="77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Прямоугольник 82"/>
            <p:cNvSpPr/>
            <p:nvPr/>
          </p:nvSpPr>
          <p:spPr>
            <a:xfrm>
              <a:off x="5652120" y="3373599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5508104" y="3253727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436096" y="3137401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5403143" y="2969634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5442198" y="2798089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5327363" y="2696547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" name="Прямая соединительная линия 88"/>
            <p:cNvCxnSpPr>
              <a:stCxn id="83" idx="1"/>
            </p:cNvCxnSpPr>
            <p:nvPr/>
          </p:nvCxnSpPr>
          <p:spPr>
            <a:xfrm flipH="1" flipV="1">
              <a:off x="5580112" y="3322862"/>
              <a:ext cx="72008" cy="86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H="1" flipV="1">
              <a:off x="5506228" y="3165495"/>
              <a:ext cx="36004" cy="77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>
              <a:stCxn id="85" idx="0"/>
            </p:cNvCxnSpPr>
            <p:nvPr/>
          </p:nvCxnSpPr>
          <p:spPr>
            <a:xfrm flipH="1" flipV="1">
              <a:off x="5439147" y="3041643"/>
              <a:ext cx="32953" cy="95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>
              <a:stCxn id="86" idx="0"/>
            </p:cNvCxnSpPr>
            <p:nvPr/>
          </p:nvCxnSpPr>
          <p:spPr>
            <a:xfrm flipV="1">
              <a:off x="5439147" y="2867574"/>
              <a:ext cx="31077" cy="102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flipH="1" flipV="1">
              <a:off x="5405245" y="2726996"/>
              <a:ext cx="36004" cy="77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Прямоугольник 93"/>
            <p:cNvSpPr/>
            <p:nvPr/>
          </p:nvSpPr>
          <p:spPr>
            <a:xfrm>
              <a:off x="5388656" y="2511665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5478445" y="2348880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670122" y="227687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5730309" y="2012070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5943586" y="2105385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9" name="Прямая соединительная линия 98"/>
            <p:cNvCxnSpPr>
              <a:stCxn id="88" idx="0"/>
            </p:cNvCxnSpPr>
            <p:nvPr/>
          </p:nvCxnSpPr>
          <p:spPr>
            <a:xfrm flipV="1">
              <a:off x="5363367" y="2583674"/>
              <a:ext cx="39776" cy="1128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flipV="1">
              <a:off x="5468328" y="2424525"/>
              <a:ext cx="39776" cy="1128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>
              <a:stCxn id="95" idx="3"/>
            </p:cNvCxnSpPr>
            <p:nvPr/>
          </p:nvCxnSpPr>
          <p:spPr>
            <a:xfrm flipV="1">
              <a:off x="5550453" y="2292444"/>
              <a:ext cx="119669" cy="92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>
              <a:stCxn id="96" idx="3"/>
            </p:cNvCxnSpPr>
            <p:nvPr/>
          </p:nvCxnSpPr>
          <p:spPr>
            <a:xfrm flipV="1">
              <a:off x="5742130" y="2120957"/>
              <a:ext cx="198152" cy="1919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>
              <a:endCxn id="98" idx="0"/>
            </p:cNvCxnSpPr>
            <p:nvPr/>
          </p:nvCxnSpPr>
          <p:spPr>
            <a:xfrm>
              <a:off x="5804710" y="2064301"/>
              <a:ext cx="174880" cy="410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>
              <a:stCxn id="97" idx="0"/>
            </p:cNvCxnSpPr>
            <p:nvPr/>
          </p:nvCxnSpPr>
          <p:spPr>
            <a:xfrm flipV="1">
              <a:off x="5766313" y="1448781"/>
              <a:ext cx="316186" cy="5632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Группа 104"/>
          <p:cNvGrpSpPr/>
          <p:nvPr/>
        </p:nvGrpSpPr>
        <p:grpSpPr>
          <a:xfrm>
            <a:off x="5313331" y="4737621"/>
            <a:ext cx="1202885" cy="1377115"/>
            <a:chOff x="5327363" y="1412776"/>
            <a:chExt cx="2340981" cy="2680055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6084168" y="1412776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7" name="Прямая соединительная линия 106"/>
            <p:cNvCxnSpPr>
              <a:stCxn id="106" idx="3"/>
              <a:endCxn id="108" idx="1"/>
            </p:cNvCxnSpPr>
            <p:nvPr/>
          </p:nvCxnSpPr>
          <p:spPr>
            <a:xfrm>
              <a:off x="6156176" y="1448780"/>
              <a:ext cx="288032" cy="167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Прямоугольник 107"/>
            <p:cNvSpPr/>
            <p:nvPr/>
          </p:nvSpPr>
          <p:spPr>
            <a:xfrm>
              <a:off x="6444208" y="158002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9" name="Прямая соединительная линия 108"/>
            <p:cNvCxnSpPr>
              <a:stCxn id="108" idx="2"/>
              <a:endCxn id="110" idx="0"/>
            </p:cNvCxnSpPr>
            <p:nvPr/>
          </p:nvCxnSpPr>
          <p:spPr>
            <a:xfrm>
              <a:off x="6480212" y="1652030"/>
              <a:ext cx="0" cy="2602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Прямоугольник 109"/>
            <p:cNvSpPr/>
            <p:nvPr/>
          </p:nvSpPr>
          <p:spPr>
            <a:xfrm>
              <a:off x="6444208" y="1912286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7596336" y="2144307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6843876" y="2768555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6959622" y="288542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6807872" y="3078263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5" name="Прямая соединительная линия 114"/>
            <p:cNvCxnSpPr>
              <a:endCxn id="111" idx="1"/>
            </p:cNvCxnSpPr>
            <p:nvPr/>
          </p:nvCxnSpPr>
          <p:spPr>
            <a:xfrm>
              <a:off x="6520749" y="1948290"/>
              <a:ext cx="1075587" cy="232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>
              <a:stCxn id="111" idx="2"/>
              <a:endCxn id="112" idx="3"/>
            </p:cNvCxnSpPr>
            <p:nvPr/>
          </p:nvCxnSpPr>
          <p:spPr>
            <a:xfrm flipH="1">
              <a:off x="6915884" y="2216315"/>
              <a:ext cx="716456" cy="5882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>
              <a:endCxn id="113" idx="1"/>
            </p:cNvCxnSpPr>
            <p:nvPr/>
          </p:nvCxnSpPr>
          <p:spPr>
            <a:xfrm>
              <a:off x="6904465" y="2818768"/>
              <a:ext cx="55157" cy="102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>
              <a:endCxn id="114" idx="3"/>
            </p:cNvCxnSpPr>
            <p:nvPr/>
          </p:nvCxnSpPr>
          <p:spPr>
            <a:xfrm flipH="1">
              <a:off x="6879880" y="2958753"/>
              <a:ext cx="95694" cy="155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6084168" y="3096265"/>
              <a:ext cx="0" cy="1080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flipH="1">
              <a:off x="6020544" y="3150271"/>
              <a:ext cx="135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Прямоугольник 120"/>
            <p:cNvSpPr/>
            <p:nvPr/>
          </p:nvSpPr>
          <p:spPr>
            <a:xfrm>
              <a:off x="6850463" y="3573016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6461653" y="373597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6372200" y="4020823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5949684" y="3571044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5724128" y="3528919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6" name="Прямая соединительная линия 125"/>
            <p:cNvCxnSpPr>
              <a:stCxn id="114" idx="2"/>
              <a:endCxn id="121" idx="0"/>
            </p:cNvCxnSpPr>
            <p:nvPr/>
          </p:nvCxnSpPr>
          <p:spPr>
            <a:xfrm>
              <a:off x="6843876" y="3150271"/>
              <a:ext cx="42591" cy="422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>
              <a:endCxn id="122" idx="3"/>
            </p:cNvCxnSpPr>
            <p:nvPr/>
          </p:nvCxnSpPr>
          <p:spPr>
            <a:xfrm flipH="1">
              <a:off x="6533661" y="3609020"/>
              <a:ext cx="306917" cy="1629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>
              <a:endCxn id="123" idx="0"/>
            </p:cNvCxnSpPr>
            <p:nvPr/>
          </p:nvCxnSpPr>
          <p:spPr>
            <a:xfrm flipH="1">
              <a:off x="6408204" y="3816962"/>
              <a:ext cx="85809" cy="203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>
              <a:endCxn id="124" idx="3"/>
            </p:cNvCxnSpPr>
            <p:nvPr/>
          </p:nvCxnSpPr>
          <p:spPr>
            <a:xfrm flipH="1" flipV="1">
              <a:off x="6021692" y="3607048"/>
              <a:ext cx="340623" cy="429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>
              <a:endCxn id="125" idx="3"/>
            </p:cNvCxnSpPr>
            <p:nvPr/>
          </p:nvCxnSpPr>
          <p:spPr>
            <a:xfrm flipH="1" flipV="1">
              <a:off x="5796136" y="3564923"/>
              <a:ext cx="144146" cy="381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>
              <a:endCxn id="132" idx="2"/>
            </p:cNvCxnSpPr>
            <p:nvPr/>
          </p:nvCxnSpPr>
          <p:spPr>
            <a:xfrm flipH="1" flipV="1">
              <a:off x="5688124" y="3445607"/>
              <a:ext cx="36004" cy="77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Прямоугольник 131"/>
            <p:cNvSpPr/>
            <p:nvPr/>
          </p:nvSpPr>
          <p:spPr>
            <a:xfrm>
              <a:off x="5652120" y="3373599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5508104" y="3253727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5436096" y="3137401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5403143" y="2969634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5442198" y="2798089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5327363" y="2696547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8" name="Прямая соединительная линия 137"/>
            <p:cNvCxnSpPr>
              <a:stCxn id="132" idx="1"/>
            </p:cNvCxnSpPr>
            <p:nvPr/>
          </p:nvCxnSpPr>
          <p:spPr>
            <a:xfrm flipH="1" flipV="1">
              <a:off x="5580112" y="3322862"/>
              <a:ext cx="72008" cy="86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 flipH="1" flipV="1">
              <a:off x="5506228" y="3165495"/>
              <a:ext cx="36004" cy="77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>
              <a:stCxn id="134" idx="0"/>
            </p:cNvCxnSpPr>
            <p:nvPr/>
          </p:nvCxnSpPr>
          <p:spPr>
            <a:xfrm flipH="1" flipV="1">
              <a:off x="5439147" y="3041643"/>
              <a:ext cx="32953" cy="95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>
              <a:stCxn id="135" idx="0"/>
            </p:cNvCxnSpPr>
            <p:nvPr/>
          </p:nvCxnSpPr>
          <p:spPr>
            <a:xfrm flipV="1">
              <a:off x="5439147" y="2867574"/>
              <a:ext cx="31077" cy="102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flipH="1" flipV="1">
              <a:off x="5405245" y="2726996"/>
              <a:ext cx="36004" cy="77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Прямоугольник 142"/>
            <p:cNvSpPr/>
            <p:nvPr/>
          </p:nvSpPr>
          <p:spPr>
            <a:xfrm>
              <a:off x="5388656" y="2511665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5478445" y="2348880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670122" y="227687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5730309" y="2012070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5943586" y="2105385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8" name="Прямая соединительная линия 147"/>
            <p:cNvCxnSpPr>
              <a:stCxn id="137" idx="0"/>
            </p:cNvCxnSpPr>
            <p:nvPr/>
          </p:nvCxnSpPr>
          <p:spPr>
            <a:xfrm flipV="1">
              <a:off x="5363367" y="2583674"/>
              <a:ext cx="39776" cy="1128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 flipV="1">
              <a:off x="5468328" y="2424525"/>
              <a:ext cx="39776" cy="1128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>
              <a:stCxn id="144" idx="3"/>
            </p:cNvCxnSpPr>
            <p:nvPr/>
          </p:nvCxnSpPr>
          <p:spPr>
            <a:xfrm flipV="1">
              <a:off x="5550453" y="2292444"/>
              <a:ext cx="119669" cy="92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/>
            <p:cNvCxnSpPr>
              <a:stCxn id="145" idx="3"/>
            </p:cNvCxnSpPr>
            <p:nvPr/>
          </p:nvCxnSpPr>
          <p:spPr>
            <a:xfrm flipV="1">
              <a:off x="5742130" y="2120957"/>
              <a:ext cx="198152" cy="1919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>
              <a:endCxn id="147" idx="0"/>
            </p:cNvCxnSpPr>
            <p:nvPr/>
          </p:nvCxnSpPr>
          <p:spPr>
            <a:xfrm>
              <a:off x="5804710" y="2064301"/>
              <a:ext cx="174880" cy="410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>
              <a:stCxn id="146" idx="0"/>
            </p:cNvCxnSpPr>
            <p:nvPr/>
          </p:nvCxnSpPr>
          <p:spPr>
            <a:xfrm flipV="1">
              <a:off x="5766313" y="1448781"/>
              <a:ext cx="316186" cy="5632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Группа 153"/>
          <p:cNvGrpSpPr/>
          <p:nvPr/>
        </p:nvGrpSpPr>
        <p:grpSpPr>
          <a:xfrm>
            <a:off x="7236296" y="5270115"/>
            <a:ext cx="792088" cy="906816"/>
            <a:chOff x="5327363" y="1412776"/>
            <a:chExt cx="2340981" cy="2680055"/>
          </a:xfrm>
        </p:grpSpPr>
        <p:sp>
          <p:nvSpPr>
            <p:cNvPr id="155" name="Прямоугольник 154"/>
            <p:cNvSpPr/>
            <p:nvPr/>
          </p:nvSpPr>
          <p:spPr>
            <a:xfrm>
              <a:off x="6084168" y="1412776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6" name="Прямая соединительная линия 155"/>
            <p:cNvCxnSpPr>
              <a:stCxn id="155" idx="3"/>
              <a:endCxn id="157" idx="1"/>
            </p:cNvCxnSpPr>
            <p:nvPr/>
          </p:nvCxnSpPr>
          <p:spPr>
            <a:xfrm>
              <a:off x="6156176" y="1448780"/>
              <a:ext cx="288032" cy="167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Прямоугольник 156"/>
            <p:cNvSpPr/>
            <p:nvPr/>
          </p:nvSpPr>
          <p:spPr>
            <a:xfrm>
              <a:off x="6444208" y="158002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8" name="Прямая соединительная линия 157"/>
            <p:cNvCxnSpPr>
              <a:stCxn id="157" idx="2"/>
              <a:endCxn id="159" idx="0"/>
            </p:cNvCxnSpPr>
            <p:nvPr/>
          </p:nvCxnSpPr>
          <p:spPr>
            <a:xfrm>
              <a:off x="6480212" y="1652030"/>
              <a:ext cx="0" cy="2602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Прямоугольник 158"/>
            <p:cNvSpPr/>
            <p:nvPr/>
          </p:nvSpPr>
          <p:spPr>
            <a:xfrm>
              <a:off x="6444208" y="1912286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7596336" y="2144307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6843876" y="2768555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6959622" y="288542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6807872" y="3078263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4" name="Прямая соединительная линия 163"/>
            <p:cNvCxnSpPr>
              <a:endCxn id="160" idx="1"/>
            </p:cNvCxnSpPr>
            <p:nvPr/>
          </p:nvCxnSpPr>
          <p:spPr>
            <a:xfrm>
              <a:off x="6520749" y="1948290"/>
              <a:ext cx="1075587" cy="232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>
              <a:stCxn id="160" idx="2"/>
              <a:endCxn id="161" idx="3"/>
            </p:cNvCxnSpPr>
            <p:nvPr/>
          </p:nvCxnSpPr>
          <p:spPr>
            <a:xfrm flipH="1">
              <a:off x="6915884" y="2216315"/>
              <a:ext cx="716456" cy="5882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>
              <a:endCxn id="162" idx="1"/>
            </p:cNvCxnSpPr>
            <p:nvPr/>
          </p:nvCxnSpPr>
          <p:spPr>
            <a:xfrm>
              <a:off x="6904465" y="2818768"/>
              <a:ext cx="55157" cy="102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>
              <a:endCxn id="163" idx="3"/>
            </p:cNvCxnSpPr>
            <p:nvPr/>
          </p:nvCxnSpPr>
          <p:spPr>
            <a:xfrm flipH="1">
              <a:off x="6879880" y="2958753"/>
              <a:ext cx="95694" cy="155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>
              <a:off x="6084168" y="3096265"/>
              <a:ext cx="0" cy="1080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>
            <a:xfrm flipH="1">
              <a:off x="6020544" y="3150271"/>
              <a:ext cx="135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Прямоугольник 169"/>
            <p:cNvSpPr/>
            <p:nvPr/>
          </p:nvSpPr>
          <p:spPr>
            <a:xfrm>
              <a:off x="6850463" y="3573016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6461653" y="373597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6372200" y="4020823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5949684" y="3571044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5724128" y="3528919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5" name="Прямая соединительная линия 174"/>
            <p:cNvCxnSpPr>
              <a:stCxn id="163" idx="2"/>
              <a:endCxn id="170" idx="0"/>
            </p:cNvCxnSpPr>
            <p:nvPr/>
          </p:nvCxnSpPr>
          <p:spPr>
            <a:xfrm>
              <a:off x="6843876" y="3150271"/>
              <a:ext cx="42591" cy="422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>
              <a:endCxn id="171" idx="3"/>
            </p:cNvCxnSpPr>
            <p:nvPr/>
          </p:nvCxnSpPr>
          <p:spPr>
            <a:xfrm flipH="1">
              <a:off x="6533661" y="3609020"/>
              <a:ext cx="306917" cy="1629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>
              <a:endCxn id="172" idx="0"/>
            </p:cNvCxnSpPr>
            <p:nvPr/>
          </p:nvCxnSpPr>
          <p:spPr>
            <a:xfrm flipH="1">
              <a:off x="6408204" y="3816962"/>
              <a:ext cx="85809" cy="203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/>
            <p:cNvCxnSpPr>
              <a:endCxn id="173" idx="3"/>
            </p:cNvCxnSpPr>
            <p:nvPr/>
          </p:nvCxnSpPr>
          <p:spPr>
            <a:xfrm flipH="1" flipV="1">
              <a:off x="6021692" y="3607048"/>
              <a:ext cx="340623" cy="429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>
              <a:endCxn id="174" idx="3"/>
            </p:cNvCxnSpPr>
            <p:nvPr/>
          </p:nvCxnSpPr>
          <p:spPr>
            <a:xfrm flipH="1" flipV="1">
              <a:off x="5796136" y="3564923"/>
              <a:ext cx="144146" cy="381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/>
            <p:cNvCxnSpPr>
              <a:endCxn id="181" idx="2"/>
            </p:cNvCxnSpPr>
            <p:nvPr/>
          </p:nvCxnSpPr>
          <p:spPr>
            <a:xfrm flipH="1" flipV="1">
              <a:off x="5688124" y="3445607"/>
              <a:ext cx="36004" cy="77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Прямоугольник 180"/>
            <p:cNvSpPr/>
            <p:nvPr/>
          </p:nvSpPr>
          <p:spPr>
            <a:xfrm>
              <a:off x="5652120" y="3373599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508104" y="3253727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5436096" y="3137401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5403143" y="2969634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442198" y="2798089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5327363" y="2696547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7" name="Прямая соединительная линия 186"/>
            <p:cNvCxnSpPr>
              <a:stCxn id="181" idx="1"/>
            </p:cNvCxnSpPr>
            <p:nvPr/>
          </p:nvCxnSpPr>
          <p:spPr>
            <a:xfrm flipH="1" flipV="1">
              <a:off x="5580112" y="3322862"/>
              <a:ext cx="72008" cy="86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Прямая соединительная линия 187"/>
            <p:cNvCxnSpPr/>
            <p:nvPr/>
          </p:nvCxnSpPr>
          <p:spPr>
            <a:xfrm flipH="1" flipV="1">
              <a:off x="5506228" y="3165495"/>
              <a:ext cx="36004" cy="77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Прямая соединительная линия 188"/>
            <p:cNvCxnSpPr>
              <a:stCxn id="183" idx="0"/>
            </p:cNvCxnSpPr>
            <p:nvPr/>
          </p:nvCxnSpPr>
          <p:spPr>
            <a:xfrm flipH="1" flipV="1">
              <a:off x="5439147" y="3041643"/>
              <a:ext cx="32953" cy="95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я соединительная линия 189"/>
            <p:cNvCxnSpPr>
              <a:stCxn id="184" idx="0"/>
            </p:cNvCxnSpPr>
            <p:nvPr/>
          </p:nvCxnSpPr>
          <p:spPr>
            <a:xfrm flipV="1">
              <a:off x="5439147" y="2867574"/>
              <a:ext cx="31077" cy="102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Прямая соединительная линия 190"/>
            <p:cNvCxnSpPr/>
            <p:nvPr/>
          </p:nvCxnSpPr>
          <p:spPr>
            <a:xfrm flipH="1" flipV="1">
              <a:off x="5405245" y="2726996"/>
              <a:ext cx="36004" cy="77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Прямоугольник 191"/>
            <p:cNvSpPr/>
            <p:nvPr/>
          </p:nvSpPr>
          <p:spPr>
            <a:xfrm>
              <a:off x="5388656" y="2511665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5478445" y="2348880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5670122" y="227687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рямоугольник 194"/>
            <p:cNvSpPr/>
            <p:nvPr/>
          </p:nvSpPr>
          <p:spPr>
            <a:xfrm>
              <a:off x="5730309" y="2012070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5943586" y="2105385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7" name="Прямая соединительная линия 196"/>
            <p:cNvCxnSpPr>
              <a:stCxn id="186" idx="0"/>
            </p:cNvCxnSpPr>
            <p:nvPr/>
          </p:nvCxnSpPr>
          <p:spPr>
            <a:xfrm flipV="1">
              <a:off x="5363367" y="2583674"/>
              <a:ext cx="39776" cy="1128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Прямая соединительная линия 197"/>
            <p:cNvCxnSpPr/>
            <p:nvPr/>
          </p:nvCxnSpPr>
          <p:spPr>
            <a:xfrm flipV="1">
              <a:off x="5468328" y="2424525"/>
              <a:ext cx="39776" cy="1128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единительная линия 198"/>
            <p:cNvCxnSpPr>
              <a:stCxn id="193" idx="3"/>
            </p:cNvCxnSpPr>
            <p:nvPr/>
          </p:nvCxnSpPr>
          <p:spPr>
            <a:xfrm flipV="1">
              <a:off x="5550453" y="2292444"/>
              <a:ext cx="119669" cy="92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единительная линия 199"/>
            <p:cNvCxnSpPr>
              <a:stCxn id="194" idx="3"/>
            </p:cNvCxnSpPr>
            <p:nvPr/>
          </p:nvCxnSpPr>
          <p:spPr>
            <a:xfrm flipV="1">
              <a:off x="5742130" y="2120957"/>
              <a:ext cx="198152" cy="1919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Прямая соединительная линия 200"/>
            <p:cNvCxnSpPr>
              <a:endCxn id="196" idx="0"/>
            </p:cNvCxnSpPr>
            <p:nvPr/>
          </p:nvCxnSpPr>
          <p:spPr>
            <a:xfrm>
              <a:off x="5804710" y="2064301"/>
              <a:ext cx="174880" cy="410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Прямая соединительная линия 201"/>
            <p:cNvCxnSpPr>
              <a:stCxn id="195" idx="0"/>
            </p:cNvCxnSpPr>
            <p:nvPr/>
          </p:nvCxnSpPr>
          <p:spPr>
            <a:xfrm flipV="1">
              <a:off x="5766313" y="1448781"/>
              <a:ext cx="316186" cy="5632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323354" y="1338616"/>
            <a:ext cx="880721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Масштаб диаграммы можно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менять от х1 до х16, </a:t>
            </a:r>
          </a:p>
          <a:p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используя кнопки управления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на дистанционном блоке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7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529" y="389890"/>
            <a:ext cx="88184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Возможные применения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роботов типа «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Obserwator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262424" y="1836440"/>
            <a:ext cx="88815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971600" y="1988840"/>
            <a:ext cx="8172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2374285"/>
            <a:ext cx="87318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anose="04020605060303030202" pitchFamily="82" charset="0"/>
              </a:rPr>
              <a:t>TubeExplorer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anose="04020605060303030202" pitchFamily="82" charset="0"/>
              </a:rPr>
              <a:t>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-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исследование внутри</a:t>
            </a:r>
          </a:p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трубопровода на предмет наличия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разрывов и проломов трубы.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904" y="4509120"/>
            <a:ext cx="86148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anose="04020605060303030202" pitchFamily="82" charset="0"/>
              </a:rPr>
              <a:t>RailsRoller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anose="04020605060303030202" pitchFamily="82" charset="0"/>
              </a:rPr>
              <a:t>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-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исследование изломов и 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обрывов железнодорожных рельсов.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6" y="0"/>
            <a:ext cx="7882328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67544" y="368450"/>
            <a:ext cx="1695450" cy="1601185"/>
            <a:chOff x="611560" y="4797152"/>
            <a:chExt cx="1695450" cy="160118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4797152"/>
              <a:ext cx="1695450" cy="12192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671441" y="6059783"/>
              <a:ext cx="157568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Логотип робота</a:t>
              </a:r>
              <a:endParaRPr lang="ru-RU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23129" y="2817802"/>
            <a:ext cx="8791189" cy="1015663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04" y="188640"/>
            <a:ext cx="199100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31" y="3867"/>
            <a:ext cx="898835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anose="04020605060303030202" pitchFamily="82" charset="0"/>
              </a:rPr>
              <a:t>Obserwator</a:t>
            </a:r>
            <a:endParaRPr lang="ru-RU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isitor_by_Segor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72" y="1468526"/>
            <a:ext cx="5319328" cy="5389473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440964" y="1876075"/>
            <a:ext cx="872441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530624" y="2028475"/>
            <a:ext cx="763475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40964" y="2420888"/>
            <a:ext cx="340349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Obserwator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 -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(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польск.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«Наблюдатель»)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3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0768" y="280348"/>
            <a:ext cx="52854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anose="04020605060303030202" pitchFamily="82" charset="0"/>
              </a:rPr>
              <a:t>Obserwator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isitor_by_Segor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967335"/>
            <a:ext cx="863409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  <a:ea typeface="Dotum" panose="020B0600000101010101" pitchFamily="34" charset="-127"/>
              </a:rPr>
              <a:t>Назначение: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  <a:ea typeface="Dotum" panose="020B0600000101010101" pitchFamily="34" charset="-127"/>
              </a:rPr>
              <a:t> наблюдение и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  <a:ea typeface="Dotum" panose="020B0600000101010101" pitchFamily="34" charset="-127"/>
              </a:rPr>
              <a:t>составление плана местности</a:t>
            </a:r>
          </a:p>
          <a:p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  <a:ea typeface="Dotum" panose="020B0600000101010101" pitchFamily="34" charset="-127"/>
              </a:rPr>
              <a:t>на основе ультразвукового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  <a:ea typeface="Dotum" panose="020B0600000101010101" pitchFamily="34" charset="-127"/>
              </a:rPr>
              <a:t>сканирования территории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  <a:ea typeface="Dotum" panose="020B0600000101010101" pitchFamily="34" charset="-127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140768" y="1577320"/>
            <a:ext cx="80246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907704" y="1729720"/>
            <a:ext cx="72576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53" y="-16084"/>
            <a:ext cx="1860827" cy="188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78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0768" y="280348"/>
            <a:ext cx="52854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anose="04020605060303030202" pitchFamily="82" charset="0"/>
              </a:rPr>
              <a:t>Obserwator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isitor_by_Segor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140768" y="1577320"/>
            <a:ext cx="80246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907704" y="1729720"/>
            <a:ext cx="72576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14" y="0"/>
            <a:ext cx="1860827" cy="188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7" y="1887360"/>
            <a:ext cx="7452320" cy="497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5004048" y="2636912"/>
            <a:ext cx="3888432" cy="1735768"/>
            <a:chOff x="5004048" y="2636912"/>
            <a:chExt cx="3888432" cy="1735768"/>
          </a:xfrm>
        </p:grpSpPr>
        <p:sp>
          <p:nvSpPr>
            <p:cNvPr id="5" name="Овал 4"/>
            <p:cNvSpPr/>
            <p:nvPr/>
          </p:nvSpPr>
          <p:spPr>
            <a:xfrm>
              <a:off x="5004048" y="2636912"/>
              <a:ext cx="1800200" cy="17357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Соединительная линия уступом 8"/>
            <p:cNvCxnSpPr>
              <a:stCxn id="5" idx="6"/>
            </p:cNvCxnSpPr>
            <p:nvPr/>
          </p:nvCxnSpPr>
          <p:spPr>
            <a:xfrm flipV="1">
              <a:off x="6804248" y="2924944"/>
              <a:ext cx="2088232" cy="579852"/>
            </a:xfrm>
            <a:prstGeom prst="bentConnector3">
              <a:avLst>
                <a:gd name="adj1" fmla="val 125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6723569" y="2586390"/>
            <a:ext cx="224959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Ультразвуковой сканер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140768" y="3504796"/>
            <a:ext cx="3863280" cy="1724404"/>
            <a:chOff x="1140768" y="3504796"/>
            <a:chExt cx="3863280" cy="1724404"/>
          </a:xfrm>
        </p:grpSpPr>
        <p:sp>
          <p:nvSpPr>
            <p:cNvPr id="15" name="Овал 14"/>
            <p:cNvSpPr/>
            <p:nvPr/>
          </p:nvSpPr>
          <p:spPr>
            <a:xfrm>
              <a:off x="3563888" y="3789040"/>
              <a:ext cx="1440160" cy="1440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Соединительная линия уступом 16"/>
            <p:cNvCxnSpPr>
              <a:stCxn id="15" idx="2"/>
            </p:cNvCxnSpPr>
            <p:nvPr/>
          </p:nvCxnSpPr>
          <p:spPr>
            <a:xfrm rot="10800000">
              <a:off x="1140768" y="3504796"/>
              <a:ext cx="2423120" cy="1004324"/>
            </a:xfrm>
            <a:prstGeom prst="bentConnector3">
              <a:avLst>
                <a:gd name="adj1" fmla="val 15915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755780" y="2947118"/>
            <a:ext cx="31304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Инфракрасный датчик в режиме</a:t>
            </a:r>
          </a:p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«Дистанционное управление»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54038" y="3619763"/>
            <a:ext cx="17173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Компас </a:t>
            </a:r>
            <a:r>
              <a:rPr lang="en-US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HiTechnik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496712" y="4354045"/>
            <a:ext cx="5226857" cy="2099291"/>
            <a:chOff x="1496712" y="4354045"/>
            <a:chExt cx="5226857" cy="2099291"/>
          </a:xfrm>
        </p:grpSpPr>
        <p:sp>
          <p:nvSpPr>
            <p:cNvPr id="20" name="Овал 19"/>
            <p:cNvSpPr/>
            <p:nvPr/>
          </p:nvSpPr>
          <p:spPr>
            <a:xfrm>
              <a:off x="1496712" y="4354045"/>
              <a:ext cx="1648608" cy="16486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Соединительная линия уступом 23"/>
            <p:cNvCxnSpPr/>
            <p:nvPr/>
          </p:nvCxnSpPr>
          <p:spPr>
            <a:xfrm>
              <a:off x="3145320" y="5178349"/>
              <a:ext cx="3578249" cy="1274987"/>
            </a:xfrm>
            <a:prstGeom prst="bentConnector3">
              <a:avLst>
                <a:gd name="adj1" fmla="val 383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/>
          <p:cNvSpPr/>
          <p:nvPr/>
        </p:nvSpPr>
        <p:spPr>
          <a:xfrm>
            <a:off x="3400446" y="6080216"/>
            <a:ext cx="350525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Модуль дистанционного управления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24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1" grpId="0"/>
      <p:bldP spid="2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893" y="188640"/>
            <a:ext cx="597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Работа сканера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92851" y="1412776"/>
            <a:ext cx="0" cy="4392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187624" y="1471214"/>
            <a:ext cx="2088232" cy="2533850"/>
            <a:chOff x="1187624" y="1471214"/>
            <a:chExt cx="2088232" cy="253385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187624" y="2987357"/>
              <a:ext cx="2088232" cy="1017707"/>
              <a:chOff x="1187624" y="2987357"/>
              <a:chExt cx="2088232" cy="1017707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1187624" y="3212976"/>
                <a:ext cx="2088232" cy="7920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1439652" y="2988253"/>
                <a:ext cx="504056" cy="2160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555776" y="2987357"/>
                <a:ext cx="504056" cy="2160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Двойная стрелка вверх/вниз 8"/>
            <p:cNvSpPr/>
            <p:nvPr/>
          </p:nvSpPr>
          <p:spPr>
            <a:xfrm>
              <a:off x="1943708" y="1471214"/>
              <a:ext cx="612068" cy="145293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084168" y="1412776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956376" y="1111970"/>
            <a:ext cx="936104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endCxn id="12" idx="7"/>
          </p:cNvCxnSpPr>
          <p:nvPr/>
        </p:nvCxnSpPr>
        <p:spPr>
          <a:xfrm flipV="1">
            <a:off x="8424428" y="1249059"/>
            <a:ext cx="330963" cy="330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43343" y="5805264"/>
            <a:ext cx="26385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Экран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LegoBrick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Круговая стрелка 15"/>
          <p:cNvSpPr/>
          <p:nvPr/>
        </p:nvSpPr>
        <p:spPr>
          <a:xfrm>
            <a:off x="1433995" y="4005064"/>
            <a:ext cx="1512168" cy="1512168"/>
          </a:xfrm>
          <a:prstGeom prst="circular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084168" y="3096265"/>
            <a:ext cx="0" cy="108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020544" y="3150271"/>
            <a:ext cx="135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6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893" y="188640"/>
            <a:ext cx="597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Работа сканера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92851" y="1412776"/>
            <a:ext cx="0" cy="4392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2946198">
            <a:off x="1541391" y="1764543"/>
            <a:ext cx="2088232" cy="2533850"/>
            <a:chOff x="1187624" y="1471214"/>
            <a:chExt cx="2088232" cy="253385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187624" y="2987357"/>
              <a:ext cx="2088232" cy="1017707"/>
              <a:chOff x="1187624" y="2987357"/>
              <a:chExt cx="2088232" cy="1017707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1187624" y="3212976"/>
                <a:ext cx="2088232" cy="7920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1439652" y="2988253"/>
                <a:ext cx="504056" cy="2160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555776" y="2987357"/>
                <a:ext cx="504056" cy="2160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Двойная стрелка вверх/вниз 8"/>
            <p:cNvSpPr/>
            <p:nvPr/>
          </p:nvSpPr>
          <p:spPr>
            <a:xfrm>
              <a:off x="1943708" y="1471214"/>
              <a:ext cx="612068" cy="145293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084168" y="1412776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956376" y="1111970"/>
            <a:ext cx="936104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endCxn id="12" idx="7"/>
          </p:cNvCxnSpPr>
          <p:nvPr/>
        </p:nvCxnSpPr>
        <p:spPr>
          <a:xfrm flipV="1">
            <a:off x="8424428" y="1249059"/>
            <a:ext cx="330963" cy="330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43343" y="5805264"/>
            <a:ext cx="26385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Экран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LegoBrick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>
            <a:stCxn id="11" idx="3"/>
            <a:endCxn id="18" idx="1"/>
          </p:cNvCxnSpPr>
          <p:nvPr/>
        </p:nvCxnSpPr>
        <p:spPr>
          <a:xfrm>
            <a:off x="6156176" y="1448780"/>
            <a:ext cx="288032" cy="167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444208" y="1580022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18" idx="2"/>
            <a:endCxn id="21" idx="0"/>
          </p:cNvCxnSpPr>
          <p:nvPr/>
        </p:nvCxnSpPr>
        <p:spPr>
          <a:xfrm>
            <a:off x="6480212" y="1652030"/>
            <a:ext cx="0" cy="260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444208" y="1912286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084168" y="3096265"/>
            <a:ext cx="0" cy="108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020544" y="3150271"/>
            <a:ext cx="135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64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893" y="188640"/>
            <a:ext cx="597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Работа сканера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92851" y="1412776"/>
            <a:ext cx="0" cy="4392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1599504" y="2120434"/>
            <a:ext cx="2088232" cy="2533850"/>
            <a:chOff x="1187624" y="1471214"/>
            <a:chExt cx="2088232" cy="253385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187624" y="2987357"/>
              <a:ext cx="2088232" cy="1017707"/>
              <a:chOff x="1187624" y="2987357"/>
              <a:chExt cx="2088232" cy="1017707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1187624" y="3212976"/>
                <a:ext cx="2088232" cy="7920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1439652" y="2988253"/>
                <a:ext cx="504056" cy="2160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555776" y="2987357"/>
                <a:ext cx="504056" cy="2160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Двойная стрелка вверх/вниз 8"/>
            <p:cNvSpPr/>
            <p:nvPr/>
          </p:nvSpPr>
          <p:spPr>
            <a:xfrm>
              <a:off x="1943708" y="1471214"/>
              <a:ext cx="612068" cy="145293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084168" y="1412776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956376" y="1111970"/>
            <a:ext cx="936104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endCxn id="12" idx="7"/>
          </p:cNvCxnSpPr>
          <p:nvPr/>
        </p:nvCxnSpPr>
        <p:spPr>
          <a:xfrm flipV="1">
            <a:off x="8424428" y="1249059"/>
            <a:ext cx="330963" cy="330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43343" y="5805264"/>
            <a:ext cx="26385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Экран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LegoBrick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>
            <a:stCxn id="11" idx="3"/>
            <a:endCxn id="18" idx="1"/>
          </p:cNvCxnSpPr>
          <p:nvPr/>
        </p:nvCxnSpPr>
        <p:spPr>
          <a:xfrm>
            <a:off x="6156176" y="1448780"/>
            <a:ext cx="288032" cy="167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444208" y="1580022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18" idx="2"/>
            <a:endCxn id="21" idx="0"/>
          </p:cNvCxnSpPr>
          <p:nvPr/>
        </p:nvCxnSpPr>
        <p:spPr>
          <a:xfrm>
            <a:off x="6480212" y="1652030"/>
            <a:ext cx="0" cy="260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444208" y="1912286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2144307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843876" y="2768555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59622" y="2885422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807872" y="3078263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endCxn id="20" idx="1"/>
          </p:cNvCxnSpPr>
          <p:nvPr/>
        </p:nvCxnSpPr>
        <p:spPr>
          <a:xfrm>
            <a:off x="6520749" y="1948290"/>
            <a:ext cx="1075587" cy="232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0" idx="2"/>
            <a:endCxn id="22" idx="3"/>
          </p:cNvCxnSpPr>
          <p:nvPr/>
        </p:nvCxnSpPr>
        <p:spPr>
          <a:xfrm flipH="1">
            <a:off x="6915884" y="2216315"/>
            <a:ext cx="716456" cy="588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3" idx="1"/>
          </p:cNvCxnSpPr>
          <p:nvPr/>
        </p:nvCxnSpPr>
        <p:spPr>
          <a:xfrm>
            <a:off x="6904465" y="2818768"/>
            <a:ext cx="55157" cy="102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24" idx="3"/>
          </p:cNvCxnSpPr>
          <p:nvPr/>
        </p:nvCxnSpPr>
        <p:spPr>
          <a:xfrm flipH="1">
            <a:off x="6879880" y="2958753"/>
            <a:ext cx="95694" cy="155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084168" y="3096265"/>
            <a:ext cx="0" cy="108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020544" y="3150271"/>
            <a:ext cx="135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59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893" y="188640"/>
            <a:ext cx="597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Работа сканера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92851" y="1412776"/>
            <a:ext cx="0" cy="4392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17126385">
            <a:off x="1168272" y="2894110"/>
            <a:ext cx="2088232" cy="2533850"/>
            <a:chOff x="1187624" y="1471214"/>
            <a:chExt cx="2088232" cy="253385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187624" y="2987357"/>
              <a:ext cx="2088232" cy="1017707"/>
              <a:chOff x="1187624" y="2987357"/>
              <a:chExt cx="2088232" cy="1017707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1187624" y="3212976"/>
                <a:ext cx="2088232" cy="7920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1439652" y="2988253"/>
                <a:ext cx="504056" cy="2160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555776" y="2987357"/>
                <a:ext cx="504056" cy="2160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Двойная стрелка вверх/вниз 8"/>
            <p:cNvSpPr/>
            <p:nvPr/>
          </p:nvSpPr>
          <p:spPr>
            <a:xfrm>
              <a:off x="1943708" y="1471214"/>
              <a:ext cx="612068" cy="145293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084168" y="1412776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956376" y="1111970"/>
            <a:ext cx="936104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endCxn id="12" idx="7"/>
          </p:cNvCxnSpPr>
          <p:nvPr/>
        </p:nvCxnSpPr>
        <p:spPr>
          <a:xfrm flipV="1">
            <a:off x="8424428" y="1249059"/>
            <a:ext cx="330963" cy="330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43343" y="5805264"/>
            <a:ext cx="26385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Экран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LegoBrick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>
            <a:stCxn id="11" idx="3"/>
            <a:endCxn id="18" idx="1"/>
          </p:cNvCxnSpPr>
          <p:nvPr/>
        </p:nvCxnSpPr>
        <p:spPr>
          <a:xfrm>
            <a:off x="6156176" y="1448780"/>
            <a:ext cx="288032" cy="167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444208" y="1580022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18" idx="2"/>
            <a:endCxn id="21" idx="0"/>
          </p:cNvCxnSpPr>
          <p:nvPr/>
        </p:nvCxnSpPr>
        <p:spPr>
          <a:xfrm>
            <a:off x="6480212" y="1652030"/>
            <a:ext cx="0" cy="260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444208" y="1912286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2144307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843876" y="2768555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59622" y="2885422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807872" y="3078263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endCxn id="20" idx="1"/>
          </p:cNvCxnSpPr>
          <p:nvPr/>
        </p:nvCxnSpPr>
        <p:spPr>
          <a:xfrm>
            <a:off x="6520749" y="1948290"/>
            <a:ext cx="1075587" cy="232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0" idx="2"/>
            <a:endCxn id="22" idx="3"/>
          </p:cNvCxnSpPr>
          <p:nvPr/>
        </p:nvCxnSpPr>
        <p:spPr>
          <a:xfrm flipH="1">
            <a:off x="6915884" y="2216315"/>
            <a:ext cx="716456" cy="588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3" idx="1"/>
          </p:cNvCxnSpPr>
          <p:nvPr/>
        </p:nvCxnSpPr>
        <p:spPr>
          <a:xfrm>
            <a:off x="6904465" y="2818768"/>
            <a:ext cx="55157" cy="102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24" idx="3"/>
          </p:cNvCxnSpPr>
          <p:nvPr/>
        </p:nvCxnSpPr>
        <p:spPr>
          <a:xfrm flipH="1">
            <a:off x="6879880" y="2958753"/>
            <a:ext cx="95694" cy="155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084168" y="3096265"/>
            <a:ext cx="0" cy="108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020544" y="3150271"/>
            <a:ext cx="135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850463" y="3573016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461653" y="3735972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72200" y="4020823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949684" y="3571044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724128" y="3528919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24" idx="2"/>
            <a:endCxn id="32" idx="0"/>
          </p:cNvCxnSpPr>
          <p:nvPr/>
        </p:nvCxnSpPr>
        <p:spPr>
          <a:xfrm>
            <a:off x="6843876" y="3150271"/>
            <a:ext cx="42591" cy="422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33" idx="3"/>
          </p:cNvCxnSpPr>
          <p:nvPr/>
        </p:nvCxnSpPr>
        <p:spPr>
          <a:xfrm flipH="1">
            <a:off x="6533661" y="3609020"/>
            <a:ext cx="306917" cy="162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34" idx="0"/>
          </p:cNvCxnSpPr>
          <p:nvPr/>
        </p:nvCxnSpPr>
        <p:spPr>
          <a:xfrm flipH="1">
            <a:off x="6408204" y="3816962"/>
            <a:ext cx="85809" cy="203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35" idx="3"/>
          </p:cNvCxnSpPr>
          <p:nvPr/>
        </p:nvCxnSpPr>
        <p:spPr>
          <a:xfrm flipH="1" flipV="1">
            <a:off x="6021692" y="3607048"/>
            <a:ext cx="340623" cy="4295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36" idx="3"/>
          </p:cNvCxnSpPr>
          <p:nvPr/>
        </p:nvCxnSpPr>
        <p:spPr>
          <a:xfrm flipH="1" flipV="1">
            <a:off x="5796136" y="3564923"/>
            <a:ext cx="144146" cy="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47" idx="2"/>
          </p:cNvCxnSpPr>
          <p:nvPr/>
        </p:nvCxnSpPr>
        <p:spPr>
          <a:xfrm flipH="1" flipV="1">
            <a:off x="5688124" y="3445607"/>
            <a:ext cx="36004" cy="77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652120" y="3373599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508104" y="3253727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436096" y="3137401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403143" y="2969634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442198" y="2798089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327363" y="2696547"/>
            <a:ext cx="72008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>
            <a:stCxn id="47" idx="1"/>
          </p:cNvCxnSpPr>
          <p:nvPr/>
        </p:nvCxnSpPr>
        <p:spPr>
          <a:xfrm flipH="1" flipV="1">
            <a:off x="5580112" y="3322862"/>
            <a:ext cx="72008" cy="867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5506228" y="3165495"/>
            <a:ext cx="36004" cy="77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49" idx="0"/>
          </p:cNvCxnSpPr>
          <p:nvPr/>
        </p:nvCxnSpPr>
        <p:spPr>
          <a:xfrm flipH="1" flipV="1">
            <a:off x="5439147" y="3041643"/>
            <a:ext cx="32953" cy="9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50" idx="0"/>
          </p:cNvCxnSpPr>
          <p:nvPr/>
        </p:nvCxnSpPr>
        <p:spPr>
          <a:xfrm flipV="1">
            <a:off x="5439147" y="2867574"/>
            <a:ext cx="31077" cy="102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5405245" y="2726996"/>
            <a:ext cx="36004" cy="77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40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893" y="188640"/>
            <a:ext cx="597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Работа сканера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92851" y="1412776"/>
            <a:ext cx="0" cy="4392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168272" y="2894110"/>
            <a:ext cx="2088232" cy="2533850"/>
            <a:chOff x="1187624" y="1471214"/>
            <a:chExt cx="2088232" cy="253385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187624" y="2987357"/>
              <a:ext cx="2088232" cy="1017707"/>
              <a:chOff x="1187624" y="2987357"/>
              <a:chExt cx="2088232" cy="1017707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1187624" y="3212976"/>
                <a:ext cx="2088232" cy="7920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1439652" y="2988253"/>
                <a:ext cx="504056" cy="2160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555776" y="2987357"/>
                <a:ext cx="504056" cy="2160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Двойная стрелка вверх/вниз 8"/>
            <p:cNvSpPr/>
            <p:nvPr/>
          </p:nvSpPr>
          <p:spPr>
            <a:xfrm>
              <a:off x="1943708" y="1471214"/>
              <a:ext cx="612068" cy="145293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943343" y="5805264"/>
            <a:ext cx="26385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Экран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LegoBrick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5327363" y="1412776"/>
            <a:ext cx="2340981" cy="2680055"/>
            <a:chOff x="5327363" y="1412776"/>
            <a:chExt cx="2340981" cy="268005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084168" y="1412776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>
              <a:stCxn id="11" idx="3"/>
              <a:endCxn id="18" idx="1"/>
            </p:cNvCxnSpPr>
            <p:nvPr/>
          </p:nvCxnSpPr>
          <p:spPr>
            <a:xfrm>
              <a:off x="6156176" y="1448780"/>
              <a:ext cx="288032" cy="167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6444208" y="158002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>
              <a:stCxn id="18" idx="2"/>
              <a:endCxn id="21" idx="0"/>
            </p:cNvCxnSpPr>
            <p:nvPr/>
          </p:nvCxnSpPr>
          <p:spPr>
            <a:xfrm>
              <a:off x="6480212" y="1652030"/>
              <a:ext cx="0" cy="2602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6444208" y="1912286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596336" y="2144307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843876" y="2768555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959622" y="288542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807872" y="3078263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endCxn id="20" idx="1"/>
            </p:cNvCxnSpPr>
            <p:nvPr/>
          </p:nvCxnSpPr>
          <p:spPr>
            <a:xfrm>
              <a:off x="6520749" y="1948290"/>
              <a:ext cx="1075587" cy="2320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stCxn id="20" idx="2"/>
              <a:endCxn id="22" idx="3"/>
            </p:cNvCxnSpPr>
            <p:nvPr/>
          </p:nvCxnSpPr>
          <p:spPr>
            <a:xfrm flipH="1">
              <a:off x="6915884" y="2216315"/>
              <a:ext cx="716456" cy="5882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endCxn id="23" idx="1"/>
            </p:cNvCxnSpPr>
            <p:nvPr/>
          </p:nvCxnSpPr>
          <p:spPr>
            <a:xfrm>
              <a:off x="6904465" y="2818768"/>
              <a:ext cx="55157" cy="102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endCxn id="24" idx="3"/>
            </p:cNvCxnSpPr>
            <p:nvPr/>
          </p:nvCxnSpPr>
          <p:spPr>
            <a:xfrm flipH="1">
              <a:off x="6879880" y="2958753"/>
              <a:ext cx="95694" cy="155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084168" y="3096265"/>
              <a:ext cx="0" cy="1080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6020544" y="3150271"/>
              <a:ext cx="135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6850463" y="3573016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461653" y="373597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372200" y="4020823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949684" y="3571044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724128" y="3528919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24" idx="2"/>
              <a:endCxn id="32" idx="0"/>
            </p:cNvCxnSpPr>
            <p:nvPr/>
          </p:nvCxnSpPr>
          <p:spPr>
            <a:xfrm>
              <a:off x="6843876" y="3150271"/>
              <a:ext cx="42591" cy="422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endCxn id="33" idx="3"/>
            </p:cNvCxnSpPr>
            <p:nvPr/>
          </p:nvCxnSpPr>
          <p:spPr>
            <a:xfrm flipH="1">
              <a:off x="6533661" y="3609020"/>
              <a:ext cx="306917" cy="1629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endCxn id="34" idx="0"/>
            </p:cNvCxnSpPr>
            <p:nvPr/>
          </p:nvCxnSpPr>
          <p:spPr>
            <a:xfrm flipH="1">
              <a:off x="6408204" y="3816962"/>
              <a:ext cx="85809" cy="203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endCxn id="35" idx="3"/>
            </p:cNvCxnSpPr>
            <p:nvPr/>
          </p:nvCxnSpPr>
          <p:spPr>
            <a:xfrm flipH="1" flipV="1">
              <a:off x="6021692" y="3607048"/>
              <a:ext cx="340623" cy="429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endCxn id="36" idx="3"/>
            </p:cNvCxnSpPr>
            <p:nvPr/>
          </p:nvCxnSpPr>
          <p:spPr>
            <a:xfrm flipH="1" flipV="1">
              <a:off x="5796136" y="3564923"/>
              <a:ext cx="144146" cy="381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>
              <a:endCxn id="47" idx="2"/>
            </p:cNvCxnSpPr>
            <p:nvPr/>
          </p:nvCxnSpPr>
          <p:spPr>
            <a:xfrm flipH="1" flipV="1">
              <a:off x="5688124" y="3445607"/>
              <a:ext cx="36004" cy="77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рямоугольник 46"/>
            <p:cNvSpPr/>
            <p:nvPr/>
          </p:nvSpPr>
          <p:spPr>
            <a:xfrm>
              <a:off x="5652120" y="3373599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508104" y="3253727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436096" y="3137401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403143" y="2969634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442198" y="2798089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327363" y="2696547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>
              <a:stCxn id="47" idx="1"/>
            </p:cNvCxnSpPr>
            <p:nvPr/>
          </p:nvCxnSpPr>
          <p:spPr>
            <a:xfrm flipH="1" flipV="1">
              <a:off x="5580112" y="3322862"/>
              <a:ext cx="72008" cy="86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5506228" y="3165495"/>
              <a:ext cx="36004" cy="77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>
              <a:stCxn id="49" idx="0"/>
            </p:cNvCxnSpPr>
            <p:nvPr/>
          </p:nvCxnSpPr>
          <p:spPr>
            <a:xfrm flipH="1" flipV="1">
              <a:off x="5439147" y="3041643"/>
              <a:ext cx="32953" cy="95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>
              <a:stCxn id="50" idx="0"/>
            </p:cNvCxnSpPr>
            <p:nvPr/>
          </p:nvCxnSpPr>
          <p:spPr>
            <a:xfrm flipV="1">
              <a:off x="5439147" y="2867574"/>
              <a:ext cx="31077" cy="102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 flipV="1">
              <a:off x="5405245" y="2726996"/>
              <a:ext cx="36004" cy="77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рямоугольник 54"/>
            <p:cNvSpPr/>
            <p:nvPr/>
          </p:nvSpPr>
          <p:spPr>
            <a:xfrm>
              <a:off x="5388656" y="2511665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478445" y="2348880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670122" y="2276872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730309" y="2012070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943586" y="2105385"/>
              <a:ext cx="72008" cy="72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4" name="Прямая соединительная линия 63"/>
            <p:cNvCxnSpPr>
              <a:stCxn id="53" idx="0"/>
            </p:cNvCxnSpPr>
            <p:nvPr/>
          </p:nvCxnSpPr>
          <p:spPr>
            <a:xfrm flipV="1">
              <a:off x="5363367" y="2583674"/>
              <a:ext cx="39776" cy="1128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5468328" y="2424525"/>
              <a:ext cx="39776" cy="1128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>
              <a:stCxn id="58" idx="3"/>
            </p:cNvCxnSpPr>
            <p:nvPr/>
          </p:nvCxnSpPr>
          <p:spPr>
            <a:xfrm flipV="1">
              <a:off x="5550453" y="2292444"/>
              <a:ext cx="119669" cy="92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stCxn id="60" idx="3"/>
            </p:cNvCxnSpPr>
            <p:nvPr/>
          </p:nvCxnSpPr>
          <p:spPr>
            <a:xfrm flipV="1">
              <a:off x="5742130" y="2120957"/>
              <a:ext cx="198152" cy="1919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63" idx="0"/>
            </p:cNvCxnSpPr>
            <p:nvPr/>
          </p:nvCxnSpPr>
          <p:spPr>
            <a:xfrm>
              <a:off x="5804710" y="2064301"/>
              <a:ext cx="174880" cy="410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stCxn id="62" idx="0"/>
            </p:cNvCxnSpPr>
            <p:nvPr/>
          </p:nvCxnSpPr>
          <p:spPr>
            <a:xfrm flipV="1">
              <a:off x="5766313" y="1448781"/>
              <a:ext cx="316186" cy="5632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Овал 11"/>
          <p:cNvSpPr/>
          <p:nvPr/>
        </p:nvSpPr>
        <p:spPr>
          <a:xfrm>
            <a:off x="7956376" y="1111970"/>
            <a:ext cx="936104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14" name="Прямая соединительная линия 13"/>
          <p:cNvCxnSpPr>
            <a:endCxn id="12" idx="7"/>
          </p:cNvCxnSpPr>
          <p:nvPr/>
        </p:nvCxnSpPr>
        <p:spPr>
          <a:xfrm flipV="1">
            <a:off x="8424428" y="1249059"/>
            <a:ext cx="330963" cy="330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12" idx="4"/>
          </p:cNvCxnSpPr>
          <p:nvPr/>
        </p:nvCxnSpPr>
        <p:spPr>
          <a:xfrm rot="5400000">
            <a:off x="5159679" y="2036459"/>
            <a:ext cx="3253134" cy="3276364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5033429" y="4847250"/>
            <a:ext cx="33073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Компас: направление на Север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937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164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МБОУ Кольская СОШ №2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18</cp:revision>
  <dcterms:created xsi:type="dcterms:W3CDTF">2015-04-28T09:25:53Z</dcterms:created>
  <dcterms:modified xsi:type="dcterms:W3CDTF">2015-04-28T13:39:12Z</dcterms:modified>
</cp:coreProperties>
</file>