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CD84DD-148F-4B8B-A1DB-E902DD2D08D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9998D0-BD46-4741-A417-13B93401B39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Итоговый тест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Компьютер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301208"/>
            <a:ext cx="904875" cy="1390650"/>
          </a:xfrm>
          <a:prstGeom prst="rect">
            <a:avLst/>
          </a:prstGeom>
        </p:spPr>
      </p:pic>
      <p:pic>
        <p:nvPicPr>
          <p:cNvPr id="6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332656"/>
            <a:ext cx="3076575" cy="3362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6520408"/>
            <a:ext cx="25218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/>
              <a:t>(с) Асеев И.В. МОУ </a:t>
            </a:r>
            <a:r>
              <a:rPr lang="ru-RU" sz="800" b="1" dirty="0" err="1" smtClean="0"/>
              <a:t>Молочненская</a:t>
            </a:r>
            <a:r>
              <a:rPr lang="ru-RU" sz="800" b="1" dirty="0" smtClean="0"/>
              <a:t> СОШ 2012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25581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Какое устройство в компьютере отвечает за обработку информации?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301208"/>
            <a:ext cx="904875" cy="139065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Монитор</a:t>
            </a:r>
          </a:p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Клавиатура</a:t>
            </a:r>
          </a:p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Процессор</a:t>
            </a:r>
          </a:p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Память</a:t>
            </a:r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51520" y="6126597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259632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267744" y="6108841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275856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283968" y="6113298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292080" y="6093296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300192" y="6093296"/>
            <a:ext cx="936104" cy="504056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49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Для чего используется компьютерная корзина?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В Корзину отправляется весь мусор с Рабочего стола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В Корзине лежат неиспользуемые ярлыки программ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В Корзину кладут информацию о программе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В Корзину собираем данные из Интернета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301208"/>
            <a:ext cx="904875" cy="1390650"/>
          </a:xfrm>
          <a:prstGeom prst="rect">
            <a:avLst/>
          </a:prstGeom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6126597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259632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267744" y="6108841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75856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283968" y="6113298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292080" y="6093296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300192" y="6093296"/>
            <a:ext cx="936104" cy="504056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72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3. Как можно изменить текущий алфавит на компьютере?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Использую значок часов в правом нижнем углу экрана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Используя клавиши </a:t>
            </a:r>
            <a:r>
              <a:rPr lang="en-US" dirty="0" err="1" smtClean="0"/>
              <a:t>Alt+Shift</a:t>
            </a:r>
            <a:r>
              <a:rPr lang="en-US" dirty="0" smtClean="0"/>
              <a:t> </a:t>
            </a:r>
            <a:r>
              <a:rPr lang="ru-RU" dirty="0" smtClean="0"/>
              <a:t>или значок с символами (</a:t>
            </a:r>
            <a:r>
              <a:rPr lang="en-US" dirty="0" smtClean="0"/>
              <a:t>RU/EN)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Используя клавиши </a:t>
            </a:r>
            <a:r>
              <a:rPr lang="en-US" dirty="0" err="1" smtClean="0"/>
              <a:t>Ctrl+Shift</a:t>
            </a:r>
            <a:r>
              <a:rPr lang="en-US" dirty="0" smtClean="0"/>
              <a:t> </a:t>
            </a:r>
            <a:r>
              <a:rPr lang="ru-RU" dirty="0" smtClean="0"/>
              <a:t>или значок с зонтиком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Клавишей </a:t>
            </a:r>
            <a:r>
              <a:rPr lang="en-US" dirty="0" err="1" smtClean="0"/>
              <a:t>CapsLock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301208"/>
            <a:ext cx="904875" cy="1390650"/>
          </a:xfrm>
          <a:prstGeom prst="rect">
            <a:avLst/>
          </a:prstGeom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6126597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259632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267744" y="6108841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75856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283968" y="6113298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292080" y="6093296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300192" y="6093296"/>
            <a:ext cx="936104" cy="504056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63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r>
              <a:rPr lang="ru-RU" sz="2800" dirty="0" smtClean="0"/>
              <a:t>Как называется ограниченная рамкой область экрана?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Окно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Меню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Фрагмент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Буфер обмена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301208"/>
            <a:ext cx="904875" cy="1390650"/>
          </a:xfrm>
          <a:prstGeom prst="rect">
            <a:avLst/>
          </a:prstGeom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6126597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259632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267744" y="6108841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75856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283968" y="6113298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292080" y="6093296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300192" y="6093296"/>
            <a:ext cx="936104" cy="504056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729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5. Для чего используются компьютерные меню?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Для выбора картинки для запуска программы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Для отмены действия программы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Для выбора вариантов действия программы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Для красоты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301208"/>
            <a:ext cx="904875" cy="1390650"/>
          </a:xfrm>
          <a:prstGeom prst="rect">
            <a:avLst/>
          </a:prstGeom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6126597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259632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267744" y="6108841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75856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283968" y="6113298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292080" y="6093296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300192" y="6093296"/>
            <a:ext cx="936104" cy="504056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843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6. Это основные элементы компьютерных окон: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Курсор, заголовок, красная строка, меню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Заголовок, рабочая область, главное меню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Ползунки, иконка, курсор, красная строка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ru-RU" dirty="0" smtClean="0"/>
              <a:t>Красная строка, рабочая область, меню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301208"/>
            <a:ext cx="904875" cy="1390650"/>
          </a:xfrm>
          <a:prstGeom prst="rect">
            <a:avLst/>
          </a:prstGeom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6126597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259632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267744" y="6108841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75856" y="6113298"/>
            <a:ext cx="936104" cy="50405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283968" y="6113298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292080" y="6093296"/>
            <a:ext cx="936104" cy="504056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300192" y="6093296"/>
            <a:ext cx="936104" cy="504056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0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работу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Сдайте свои работы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301208"/>
            <a:ext cx="904875" cy="1390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193"/>
            <a:ext cx="36195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63</TotalTime>
  <Words>182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Компьютер</vt:lpstr>
      <vt:lpstr>1. Какое устройство в компьютере отвечает за обработку информации?</vt:lpstr>
      <vt:lpstr>2. Для чего используется компьютерная корзина?</vt:lpstr>
      <vt:lpstr>3. Как можно изменить текущий алфавит на компьютере?</vt:lpstr>
      <vt:lpstr>4. Как называется ограниченная рамкой область экрана?</vt:lpstr>
      <vt:lpstr>5. Для чего используются компьютерные меню?</vt:lpstr>
      <vt:lpstr>6. Это основные элементы компьютерных окон:</vt:lpstr>
      <vt:lpstr>Спасибо за работу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</dc:title>
  <dc:creator>Асеев</dc:creator>
  <cp:lastModifiedBy>Асеев</cp:lastModifiedBy>
  <cp:revision>7</cp:revision>
  <dcterms:created xsi:type="dcterms:W3CDTF">2012-12-17T16:00:24Z</dcterms:created>
  <dcterms:modified xsi:type="dcterms:W3CDTF">2012-12-17T17:04:07Z</dcterms:modified>
</cp:coreProperties>
</file>